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9"/>
  </p:notesMasterIdLst>
  <p:sldIdLst>
    <p:sldId id="776" r:id="rId2"/>
    <p:sldId id="873" r:id="rId3"/>
    <p:sldId id="938" r:id="rId4"/>
    <p:sldId id="989" r:id="rId5"/>
    <p:sldId id="990" r:id="rId6"/>
    <p:sldId id="991" r:id="rId7"/>
    <p:sldId id="995" r:id="rId8"/>
    <p:sldId id="994" r:id="rId9"/>
    <p:sldId id="267" r:id="rId10"/>
    <p:sldId id="988" r:id="rId11"/>
    <p:sldId id="967" r:id="rId12"/>
    <p:sldId id="992" r:id="rId13"/>
    <p:sldId id="993" r:id="rId14"/>
    <p:sldId id="968" r:id="rId15"/>
    <p:sldId id="979" r:id="rId16"/>
    <p:sldId id="876" r:id="rId17"/>
    <p:sldId id="908" r:id="rId18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2" autoAdjust="0"/>
    <p:restoredTop sz="83229" autoAdjust="0"/>
  </p:normalViewPr>
  <p:slideViewPr>
    <p:cSldViewPr snapToGrid="0">
      <p:cViewPr varScale="1">
        <p:scale>
          <a:sx n="45" d="100"/>
          <a:sy n="45" d="100"/>
        </p:scale>
        <p:origin x="344" y="296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1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9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0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2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May 13,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May 13,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May 13,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May 13,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7F149-3EE4-CD41-B5D8-0203A640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EF19-FB86-7144-8328-E636FE42A8AE}" type="datetimeFigureOut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6C36-8212-C543-9DD5-3356876B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E51B4-16D1-C94C-8D25-EB04934F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26DE-3370-444A-9D25-21CBB81C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  <p:sldLayoutId id="2147483851" r:id="rId32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pi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zSSkZ9F7Bng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DgdHb0R96I?feature=oembed" TargetMode="Externa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O-uQDqRPSk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Basic Keyboard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Make a keyboard from cardboard and foil, like the one in the example.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Connect tin foil pads to the 0, 1, 2 and GND </a:t>
            </a:r>
            <a:r>
              <a:rPr lang="en-US" sz="5400" dirty="0">
                <a:solidFill>
                  <a:srgbClr val="6C4BC1"/>
                </a:solidFill>
                <a:latin typeface="+mj-lt"/>
                <a:hlinkClick r:id="rId3"/>
              </a:rPr>
              <a:t>input pins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 on the </a:t>
            </a:r>
            <a:r>
              <a:rPr lang="en-US" sz="5400" dirty="0" err="1">
                <a:solidFill>
                  <a:srgbClr val="323232"/>
                </a:solidFill>
                <a:latin typeface="+mj-lt"/>
              </a:rPr>
              <a:t>micro:bit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.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GND is used to complete the circuit.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Your body will become the switch – the link between GND and the three pins, completing the circuits.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When you touch the GND pin and one of the other pins, the program plays the notes F, A or C (or whatever you program)  on your </a:t>
            </a:r>
            <a:r>
              <a:rPr lang="en-US" sz="5400" dirty="0" err="1">
                <a:solidFill>
                  <a:srgbClr val="323232"/>
                </a:solidFill>
                <a:latin typeface="+mj-lt"/>
              </a:rPr>
              <a:t>micro:bit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76319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When you turn on your </a:t>
            </a:r>
            <a:r>
              <a:rPr lang="en-US" sz="5400" dirty="0" err="1"/>
              <a:t>micro:bit</a:t>
            </a:r>
            <a:r>
              <a:rPr lang="en-US" sz="5400" dirty="0"/>
              <a:t>, your </a:t>
            </a:r>
            <a:r>
              <a:rPr lang="en-US" sz="5400" dirty="0" err="1"/>
              <a:t>micro:bit</a:t>
            </a:r>
            <a:r>
              <a:rPr lang="en-US" sz="5400" dirty="0"/>
              <a:t> should beep and show a picture so you know that your app has started. </a:t>
            </a: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2865438" y="6739571"/>
            <a:ext cx="12188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On start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Play &lt;sound&gt;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Show &lt;picture&gt;</a:t>
            </a:r>
          </a:p>
        </p:txBody>
      </p:sp>
    </p:spTree>
    <p:extLst>
      <p:ext uri="{BB962C8B-B14F-4D97-AF65-F5344CB8AC3E}">
        <p14:creationId xmlns:p14="http://schemas.microsoft.com/office/powerpoint/2010/main" val="27114678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When each pin is activated, a note should play.</a:t>
            </a: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2117724" y="5647229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When pin P0 pressed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Play tone &lt;note&gt; for &lt;#&gt; beats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07C5D-26CD-40B4-B81B-8A310EECE0CF}"/>
              </a:ext>
            </a:extLst>
          </p:cNvPr>
          <p:cNvSpPr/>
          <p:nvPr/>
        </p:nvSpPr>
        <p:spPr>
          <a:xfrm>
            <a:off x="2070099" y="7857029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When pin P1 pressed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Play tone &lt;note&gt; for &lt;#&gt; beats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BC811-07EB-5C28-12FD-BCBC27E12DD9}"/>
              </a:ext>
            </a:extLst>
          </p:cNvPr>
          <p:cNvSpPr/>
          <p:nvPr/>
        </p:nvSpPr>
        <p:spPr>
          <a:xfrm>
            <a:off x="2070099" y="10088408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When pin P2 pressed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Play tone &lt;note&gt; for &lt;#&gt; beats </a:t>
            </a:r>
          </a:p>
        </p:txBody>
      </p:sp>
    </p:spTree>
    <p:extLst>
      <p:ext uri="{BB962C8B-B14F-4D97-AF65-F5344CB8AC3E}">
        <p14:creationId xmlns:p14="http://schemas.microsoft.com/office/powerpoint/2010/main" val="18779120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Build your electronic guitar with cardboard, foil, and alligator clips. You can always decorate it later, after you make it work!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Use your pseudo code to program your guitar to play three notes. Save the bells and whistles for Step 5!</a:t>
            </a: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Make it and 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70608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172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CFE76-1BDD-7342-8618-528F4FBE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See if you can use other </a:t>
            </a:r>
            <a:r>
              <a:rPr lang="en-US" sz="4800" dirty="0" err="1"/>
              <a:t>micro:bit</a:t>
            </a:r>
            <a:r>
              <a:rPr lang="en-US" sz="4800" dirty="0"/>
              <a:t> inputs (light sensor, accelerometer, buttons, etc.) to create a wider variety of sounds!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Decorate your awesome instrument!</a:t>
            </a:r>
          </a:p>
          <a:p>
            <a:endParaRPr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7FED4-972C-6A41-9F82-4662A9C6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D0E28-2D5E-1816-853F-1F7FC0533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E234F-BFAD-524D-94D6-5228A7331285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344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7461240"/>
            <a:ext cx="12813905" cy="3461446"/>
          </a:xfrm>
        </p:spPr>
        <p:txBody>
          <a:bodyPr/>
          <a:lstStyle/>
          <a:p>
            <a:r>
              <a:rPr lang="en-US" dirty="0"/>
              <a:t>TIME TO PUT AWAY OUR COMPUTERS and MICRO:BITS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123233" y="2723508"/>
            <a:ext cx="1109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5961076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FB44F2-9E46-9C4F-9EA3-E614F41D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013048"/>
            <a:ext cx="17904213" cy="104108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4800" dirty="0"/>
              <a:t>Computer Science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Inputs, Processors, and Outputs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Sensors: Magnetometer, Accelerometer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endParaRPr lang="en-US" sz="4800" dirty="0"/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sz="4800" dirty="0"/>
              <a:t>Programming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Programming Languages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Variable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Function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Loops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Syntax</a:t>
            </a:r>
          </a:p>
          <a:p>
            <a:pPr marL="685800" indent="-6858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Pseudocode</a:t>
            </a:r>
          </a:p>
          <a:p>
            <a:pPr marL="342900" indent="-342900">
              <a:lnSpc>
                <a:spcPct val="1000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>
              <a:lnSpc>
                <a:spcPct val="100000"/>
              </a:lnSpc>
              <a:spcAft>
                <a:spcPts val="100"/>
              </a:spcAft>
            </a:pPr>
            <a:endParaRPr lang="en-US" sz="4800" dirty="0"/>
          </a:p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0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9A15D-FF57-6F67-9594-C221797C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FBCF8-5B2A-D956-E3D6-26FD27A3A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Circuits</a:t>
            </a:r>
            <a:endParaRPr dirty="0"/>
          </a:p>
        </p:txBody>
      </p:sp>
      <p:pic>
        <p:nvPicPr>
          <p:cNvPr id="5" name="Online Media 8" descr="Introduction to Simple Circuits">
            <a:hlinkClick r:id="" action="ppaction://media"/>
            <a:extLst>
              <a:ext uri="{FF2B5EF4-FFF2-40B4-BE49-F238E27FC236}">
                <a16:creationId xmlns:a16="http://schemas.microsoft.com/office/drawing/2014/main" id="{B746E7B4-7E3C-C0C3-B529-29F4121841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93792" y="1130545"/>
            <a:ext cx="16130962" cy="120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01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6920" y="8658225"/>
            <a:ext cx="12242405" cy="3461446"/>
          </a:xfrm>
        </p:spPr>
        <p:txBody>
          <a:bodyPr/>
          <a:lstStyle/>
          <a:p>
            <a:r>
              <a:rPr lang="en-US" dirty="0" err="1"/>
              <a:t>Micro:bit</a:t>
            </a:r>
            <a:br>
              <a:rPr lang="en-US" dirty="0"/>
            </a:br>
            <a:r>
              <a:rPr lang="en-US" dirty="0"/>
              <a:t>Using Pins and Sound Output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32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Micro:bit</a:t>
            </a:r>
            <a:r>
              <a:rPr lang="en-US" dirty="0"/>
              <a:t> Pins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6" descr="micro:bit pins">
            <a:hlinkClick r:id="" action="ppaction://media"/>
            <a:extLst>
              <a:ext uri="{FF2B5EF4-FFF2-40B4-BE49-F238E27FC236}">
                <a16:creationId xmlns:a16="http://schemas.microsoft.com/office/drawing/2014/main" id="{439193EC-7381-9AAB-10AB-A53565F257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0165" y="2882900"/>
            <a:ext cx="18155210" cy="102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4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7F16B9-0058-8288-28A8-68486A210888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EC876-F0DB-5951-FC9F-B02334E8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8731A-F366-FBED-1CE8-D9BCFEFD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Micro:bit</a:t>
            </a:r>
            <a:r>
              <a:rPr lang="en-US" dirty="0"/>
              <a:t> Pins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92C7-F3EA-08C3-1F1A-FBA07B005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68D9C-856D-05B6-0C54-ACECF59A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606648"/>
            <a:ext cx="12285184" cy="108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44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78B4A-64DE-922E-A12C-2FD7A2B2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Micro:bit</a:t>
            </a:r>
            <a:r>
              <a:rPr lang="en-US" dirty="0"/>
              <a:t> Pins: Making Music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005F4-2455-2867-17AD-973A53F4CBC4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Online Media 6" descr="micro:bit Tips - Learn How to Use the Pins">
            <a:hlinkClick r:id="" action="ppaction://media"/>
            <a:extLst>
              <a:ext uri="{FF2B5EF4-FFF2-40B4-BE49-F238E27FC236}">
                <a16:creationId xmlns:a16="http://schemas.microsoft.com/office/drawing/2014/main" id="{96C3442F-168E-CEED-63DC-62A010EDA4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7893" y="2592452"/>
            <a:ext cx="18884900" cy="106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7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0536C-E991-1E4C-81ED-6128C48EAB6C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E1BA3-A1FE-DA4E-9974-57B5F04C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The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D4D060-5577-B24F-AE10-5E86976B6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Musical Instrument!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545BDD2-44D6-6643-B0DA-0D59742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4" y="4143374"/>
            <a:ext cx="9916085" cy="9572626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Create an electronic musical keyboard that plays at least three notes</a:t>
            </a:r>
          </a:p>
          <a:p>
            <a:r>
              <a:rPr lang="en-US" sz="4400" b="1" dirty="0"/>
              <a:t>What do I need?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Micro:bit</a:t>
            </a:r>
            <a:r>
              <a:rPr lang="en-US" sz="4400" dirty="0"/>
              <a:t> with speaker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Cardboard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4 alligator clips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Aluminum foil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60E80-7315-E33C-BA48-A733D0CB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470" y="1582043"/>
            <a:ext cx="12698380" cy="95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27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6195</TotalTime>
  <Words>498</Words>
  <Application>Microsoft Macintosh PowerPoint</Application>
  <PresentationFormat>Custom</PresentationFormat>
  <Paragraphs>83</Paragraphs>
  <Slides>17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Asap</vt:lpstr>
      <vt:lpstr>Calibri</vt:lpstr>
      <vt:lpstr>Comic Sans MS</vt:lpstr>
      <vt:lpstr>Open Sans</vt:lpstr>
      <vt:lpstr>Raleway Light</vt:lpstr>
      <vt:lpstr>Wingdings</vt:lpstr>
      <vt:lpstr>Flat design</vt:lpstr>
      <vt:lpstr>MicroMakers!</vt:lpstr>
      <vt:lpstr>RECAP!</vt:lpstr>
      <vt:lpstr>RECAP!</vt:lpstr>
      <vt:lpstr>RECAP!</vt:lpstr>
      <vt:lpstr>Micro:bit Using Pins and Sound Output </vt:lpstr>
      <vt:lpstr>Introduction to Micro:bit Pins</vt:lpstr>
      <vt:lpstr>Introduction to Micro:bit Pins</vt:lpstr>
      <vt:lpstr>Introduction to Micro:bit Pins: Making Music</vt:lpstr>
      <vt:lpstr>Step 1: The Project</vt:lpstr>
      <vt:lpstr>Step 2: How Does it Work?</vt:lpstr>
      <vt:lpstr>Step 3: Pseudocode It!</vt:lpstr>
      <vt:lpstr>Step 3: Pseudocode It!</vt:lpstr>
      <vt:lpstr>Step 3: Make it and Code It!</vt:lpstr>
      <vt:lpstr>Step 4: Share Your Creation!</vt:lpstr>
      <vt:lpstr>Step 5: Improve it!</vt:lpstr>
      <vt:lpstr>TIME TO PUT AWAY OUR COMPUTERS and MICRO:BITS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214</cp:revision>
  <dcterms:created xsi:type="dcterms:W3CDTF">2020-05-26T14:48:29Z</dcterms:created>
  <dcterms:modified xsi:type="dcterms:W3CDTF">2022-05-13T14:19:38Z</dcterms:modified>
  <cp:category/>
</cp:coreProperties>
</file>